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74" r:id="rId4"/>
    <p:sldMasterId id="2147483786" r:id="rId5"/>
    <p:sldMasterId id="2147483799" r:id="rId6"/>
    <p:sldMasterId id="2147484022" r:id="rId7"/>
  </p:sldMasterIdLst>
  <p:notesMasterIdLst>
    <p:notesMasterId r:id="rId19"/>
  </p:notesMasterIdLst>
  <p:sldIdLst>
    <p:sldId id="276" r:id="rId8"/>
    <p:sldId id="277" r:id="rId9"/>
    <p:sldId id="283" r:id="rId10"/>
    <p:sldId id="274" r:id="rId11"/>
    <p:sldId id="275" r:id="rId12"/>
    <p:sldId id="281" r:id="rId13"/>
    <p:sldId id="267" r:id="rId14"/>
    <p:sldId id="264" r:id="rId15"/>
    <p:sldId id="259" r:id="rId16"/>
    <p:sldId id="280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99"/>
    <a:srgbClr val="FFFF66"/>
    <a:srgbClr val="FF0000"/>
    <a:srgbClr val="FF0066"/>
    <a:srgbClr val="66FFCC"/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6" autoAdjust="0"/>
    <p:restoredTop sz="94660"/>
  </p:normalViewPr>
  <p:slideViewPr>
    <p:cSldViewPr>
      <p:cViewPr varScale="1">
        <p:scale>
          <a:sx n="62" d="100"/>
          <a:sy n="62" d="100"/>
        </p:scale>
        <p:origin x="14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F461ED-2D4E-4C8C-90B5-6155F08A4E63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D7D3AF-F38F-4776-B2F4-3DF358F43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03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D9E49-BD28-4C2F-BE94-58B20F9B881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9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DE7B9-F6D4-4921-9BB3-5AA2E6A2279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Tro lai slide 8</a:t>
            </a:r>
          </a:p>
        </p:txBody>
      </p:sp>
    </p:spTree>
    <p:extLst>
      <p:ext uri="{BB962C8B-B14F-4D97-AF65-F5344CB8AC3E}">
        <p14:creationId xmlns:p14="http://schemas.microsoft.com/office/powerpoint/2010/main" val="40735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CC11-42E3-4F2B-8AFC-8B4A382F6E76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5529-E4F7-4A71-9518-EC8165BB9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6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2C69-6D38-4BB0-B0F7-BF7A3C1627EE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2B31-BA23-43A4-8DD0-1F78AE47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2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6C4C-67A4-472A-90B0-0E48BA7A871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7300-5BC7-42FE-AD1E-88E93EA0C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9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6B7C88-AADC-477F-96EE-113B4434B185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EA08E4-0673-4925-B7A1-71B29591B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162C6C-5834-4801-9A2C-8D846C95C27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1A1EA2-2535-460F-8D46-68E25F6F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11BB7B-E315-4F49-964A-07EFE4D6AB0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EEB698-C7B1-4324-B7A0-7F84E244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2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EEFAEF-7F23-454C-B788-F25DEDDA9AD3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F7AFEF-0BE4-4505-BCA6-4BB40CDD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2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0781AA-095C-4AC3-8198-3CA8EA6E5DB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E0EEEE-9C12-4013-A564-7D16222A1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7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ABA1A5-E9F9-4A06-9DE7-5C935DA858D4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FD7CA9-5AB6-4172-B8AE-2CA77A75C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3F8917-297D-4633-B4EF-7CC296B20063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F66ECD-A10E-4A20-A6A1-3F48D7C72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9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2A7595-2FE7-4632-A328-D0C30628FFBF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C8FDD6-5EF5-4923-9FE4-5E3FE11E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DFB2-14C8-44CD-8CA6-2EA08F2632E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C387-A7A4-45DA-88C6-2655CA0F4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8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FE740D-6802-4916-8422-A2BB3D7B44DF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C2B218-215A-4A25-A4A9-4B81A93D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613716-D605-48E1-8D00-1E3266FE680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2AC521-D363-4701-A380-7CFCB4659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2DFFA3-3A23-425E-81B6-79E24A0F0035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3C291C-69A3-4D2D-83DD-BA7F998D9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ABCDA0F6-2132-418E-838B-A6A72D1B2B97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0BCE4733-14FD-47B8-B5D5-D0C3537F543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336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BFED1F31-0286-4D1C-8D27-A63F0F0B354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CF49BAE5-C441-482A-8ED6-CD8726144B3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409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3D335C74-348A-4D5F-8BDE-2748C6435855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6D89E758-09FF-484B-8EAD-94FC1796017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016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0CF5D693-ECFA-4B80-99B9-7F438799363B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BB7C8362-A301-41D2-8915-6F12D7AD6A6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9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AB2A121A-4C01-4E61-B5D3-25B7BEBA5A0A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2E7B25A6-A55C-4A65-84B3-12CAED3502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750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5A961135-56AF-493E-AD44-5A146DBC112E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C7849842-45DE-4E6A-9964-261ECD3A49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02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6C13597B-1D0A-4730-9D09-DB7872220750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0AA8EA50-EA4B-475C-8296-89A30274DDA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462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79F8-40AF-49FD-985C-D4F980DFA28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CCB0-E823-4265-9B5C-46F29E870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35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08FB8BBF-1CBE-4E7E-B1F8-C02A2BFAA714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56EEBEF1-0199-4FB6-BFD5-2A7E8AFFD6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55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BFD7C872-15FE-48C3-B424-177A494506D1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1288540E-00F1-48B2-A104-437603C240F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904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0C0408EF-76F9-4A95-80BF-C2CEEB038C1E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FFE7B363-A8F3-43D9-B5A1-31F04D5097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423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836082E9-0CC8-4B21-9955-3C7ADA6110F5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+mn-cs"/>
              </a:defRPr>
            </a:lvl1pPr>
          </a:lstStyle>
          <a:p>
            <a:pPr>
              <a:defRPr/>
            </a:pPr>
            <a:fld id="{C7E5CAC7-C01B-49B0-AA35-5672061B43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0154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8AA8-104F-4417-A85E-77FCCCFE8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1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D466-B351-4879-AD8C-C46EF4D9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64C1-DE25-44AB-9DD8-5B0A1579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3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87-4DE5-40B9-A0D6-6BDA85E46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2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99E6-57A0-4EBA-8B85-809C8EDE8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17CD-FEF5-4B55-9A4E-C8CF2788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B7421-4937-4A99-91DD-9D574882BA64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82B5-9B9F-4D32-9224-CAE72561C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46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4EDE-7762-4ADB-80E8-572E48499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9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DF7A-6076-4718-8983-3F9F0006C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3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9AE6-4AE0-470A-B662-F9B8231B3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66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12E3-1E7C-427B-AE8B-6D701E5F7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9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4FE-E22E-45CD-A9D0-8C2811B66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1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29D0-D83F-4385-8C0F-C46C0DD0A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9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1B4F-BBA3-439F-A499-5B343F50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5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8C0C-C37D-4E76-B7AE-ABE42ABF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1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FA5A-9911-475E-A815-D15D98623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5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7DD8-5E3F-4D39-9740-B1B64C2C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58C6-9261-49DE-9136-6FA69BF1913E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5AD0-F0FC-4B1C-AA24-BC7AE25F4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98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8FE8-6CB4-4BC2-80E6-4EFC52CD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29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A3FB-3CCA-4AAC-887E-9A881A06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62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3C9D-63A8-41F5-BB36-5B8F9D08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9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06E4-237A-492A-BADF-EDF15410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2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5ADD-208A-4039-BA2F-8ED13E1D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6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3232-B9B7-4A78-A125-B5F083F04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0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1238-7F6B-4A92-94AD-CE818682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45C040-C6F4-49B9-A59E-99ADEAA195A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2609F9-6566-46E3-9FC3-F01284784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2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E88BCD-8555-49B7-AF96-D75968E0E3A8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3C12D-5D1D-417A-A857-1FCA0386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99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98F93E-D95E-479E-B707-97BCBFAAA50D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6B9950-F608-4411-A808-002E3D6E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AF2A-8530-497B-A9B7-1739C79BDED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91B9-6BFF-4B07-8526-2A6DF197B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74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965EBA-0FF6-49E6-A541-25F35944D0A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E7B333-4A9C-4122-B858-A77F51905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7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061973-4C6B-4A08-8766-A1BE22781DD7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FBC0BD-ED06-46AE-B89E-71CC5283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0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0FC193-4727-47EA-8673-96B15774C9A5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B3F7DA-4287-43C7-82D5-DFB94D8BC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9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EE92C6-8FE0-41E5-83FA-DBD867C01D08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94B689-7CA2-4BBC-9A7F-0E5A80C9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83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CD60F0-9B70-486C-A1FE-420DCE8BAEF3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824BD4-C30D-42FC-8534-6CBAF41F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2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91CA85-BDF0-4D97-8BC1-FC5EF7AFB45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191350-9A07-4EC1-ADAE-68B23B97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5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175EC4-4901-4A99-AE7C-0BFB142DBD17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E729CC-9D1D-44E3-ADB1-B9524713A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7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088C3B-D118-4C26-B5B1-3D298BBA8788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AE29B4-E183-4859-BBB6-6159A6769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1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21DAFB-3E5D-4270-B050-10CDA344B9F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1B0249-3D70-4BE6-BCF6-C048157F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0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E23B70-E14D-4DE3-9FCC-230AFF7A1856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EAAED0-6754-4C86-A5A5-923BADDF9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9DAD-9F57-4BC2-9FDF-A70AE411364C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289C-095B-44D3-A133-3E0BAD453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4370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96DCF6-A83A-4B16-982F-1AF4AD702D15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51316C-DF15-4422-8F3B-8F1024C87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9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87AAAE-7636-4DC2-AF92-F210104853DB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C7CB71-5CC5-40CE-8D42-FC17FDA1E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6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45B073-C118-432F-99AD-36B797D52997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F10ABC-5BFA-44BE-9B63-15C06A4D9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4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3ACF17-ED72-4913-9606-0EFA0F0436E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2BF2E7-1053-4B04-9812-9634A1B8B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4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2A3AD4-B3E3-4CEC-B170-7E0712DF4C0F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7FFE04-F321-4530-A505-1D8F90B6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6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7B5007-0847-4C94-B9C1-921D6018EA0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4A7BC4-C84C-40D7-A089-4265256D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2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E58BE4-1943-4E90-B4C3-39F44FD49974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965329-A278-4E8B-BF8D-C519E5A46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7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FA7890-28D9-4E13-A9FE-5449509E0F07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B912F9-8CDD-4325-8C9C-0BE3BA176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71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9D94F5-F0BC-4DF2-B5BF-AA51A81970F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7A1FE9-F063-4E1A-AD53-E4B976E51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B9C7-2F9E-432A-A059-F3FFC74496F4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75C2-0D7A-49BA-A6B3-D9AE10960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3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DF43-0AE3-4F94-9582-187845B0DA8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8C90-1B71-4814-B8F6-063A06897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9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7F1D5-D38E-4D22-8CD9-6F5392B4CEF1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F5F9B9-396C-480C-AE69-28EC6898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7268E2-D29C-4A83-BEF5-B4C82D5F9CB2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BB05562-25D7-4C04-AC60-DFA011165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1E0FFE-BCCE-4879-ABB7-E94F62E9F6B3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FBD866-2E27-4A2E-9D04-A0F8348575B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EBF8DF-AF71-40E3-8F9F-2754CFDEB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B3C827-8AE8-4D16-8017-E607F0AC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BA275E-E2D5-4A9E-9709-B66EA945C0F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F8BEE9-DD64-4FF4-AF89-DC168093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DF00F95-60F5-453D-97BB-62ACDAAF062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111E06-ABFB-48D5-B85D-44B70505B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3.wma"/><Relationship Id="rId7" Type="http://schemas.openxmlformats.org/officeDocument/2006/relationships/image" Target="../media/image14.jpe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4.wma"/><Relationship Id="rId7" Type="http://schemas.openxmlformats.org/officeDocument/2006/relationships/image" Target="../media/image16.gif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wma"/><Relationship Id="rId7" Type="http://schemas.openxmlformats.org/officeDocument/2006/relationships/image" Target="../media/image20.png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3E2F58-AAC1-4269-8852-7C2A6F8820CE}" type="datetime1">
              <a:rPr 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9/25/2021</a:t>
            </a:fld>
            <a:endParaRPr 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345E34-DF09-4E7D-B3F0-252552FBB9B9}" type="slidenum">
              <a:rPr 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WordArt 10"/>
          <p:cNvSpPr>
            <a:spLocks noChangeArrowheads="1" noChangeShapeType="1" noTextEdit="1"/>
          </p:cNvSpPr>
          <p:nvPr/>
        </p:nvSpPr>
        <p:spPr bwMode="auto">
          <a:xfrm>
            <a:off x="1409700" y="1663700"/>
            <a:ext cx="614362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pic>
        <p:nvPicPr>
          <p:cNvPr id="54278" name="Picture 13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04775"/>
            <a:ext cx="23860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1733550" y="79375"/>
            <a:ext cx="601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ỦY BAN NHÂN DÂN QUẬN PHÚ NHUẬN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TRƯỜNG TIỂU HỌC NGUYỄN ĐÌNH CHÍNH</a:t>
            </a:r>
            <a:endParaRPr lang="en-US" sz="1800" b="1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727" y="4048800"/>
            <a:ext cx="815654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</p:cSld>
  <p:clrMapOvr>
    <a:masterClrMapping/>
  </p:clrMapOvr>
  <p:transition spd="slow" advTm="7743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231775" y="357188"/>
            <a:ext cx="5672138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 dò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-8239" y="1585560"/>
            <a:ext cx="8969375" cy="39980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vi-VN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</a:t>
            </a:r>
            <a:r>
              <a:rPr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4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br>
              <a:rPr lang="vi-VN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5400" b="1" i="1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vi-VN" sz="5400" b="1" i="1" dirty="0">
              <a:solidFill>
                <a:prstClr val="black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6564" name="TextBox 22"/>
          <p:cNvSpPr txBox="1">
            <a:spLocks noChangeArrowheads="1"/>
          </p:cNvSpPr>
          <p:nvPr/>
        </p:nvSpPr>
        <p:spPr bwMode="auto">
          <a:xfrm>
            <a:off x="-7938" y="2698750"/>
            <a:ext cx="9144001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 (có nhớ)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90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1049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933450" y="1009650"/>
            <a:ext cx="67437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CON 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2916238" y="5146675"/>
            <a:ext cx="3186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bài tập toán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1</a:t>
            </a:r>
            <a:endParaRPr 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-393700" y="5126038"/>
            <a:ext cx="373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Toán</a:t>
            </a:r>
          </a:p>
        </p:txBody>
      </p:sp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5989638" y="5141913"/>
            <a:ext cx="318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nháp</a:t>
            </a:r>
          </a:p>
        </p:txBody>
      </p:sp>
      <p:sp>
        <p:nvSpPr>
          <p:cNvPr id="55301" name="TextBox 11"/>
          <p:cNvSpPr txBox="1">
            <a:spLocks noChangeArrowheads="1"/>
          </p:cNvSpPr>
          <p:nvPr/>
        </p:nvSpPr>
        <p:spPr bwMode="auto">
          <a:xfrm>
            <a:off x="2514600" y="7620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vở cần chuẩn bị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8519"/>
          <a:stretch>
            <a:fillRect/>
          </a:stretch>
        </p:blipFill>
        <p:spPr bwMode="auto">
          <a:xfrm>
            <a:off x="838200" y="2054225"/>
            <a:ext cx="22098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4443" r="18520" b="3703"/>
          <a:stretch>
            <a:fillRect/>
          </a:stretch>
        </p:blipFill>
        <p:spPr bwMode="auto">
          <a:xfrm>
            <a:off x="3810000" y="220980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4" name="Group 11"/>
          <p:cNvGrpSpPr>
            <a:grpSpLocks/>
          </p:cNvGrpSpPr>
          <p:nvPr/>
        </p:nvGrpSpPr>
        <p:grpSpPr bwMode="auto">
          <a:xfrm>
            <a:off x="6477000" y="2143125"/>
            <a:ext cx="2203450" cy="2800350"/>
            <a:chOff x="253914" y="1721879"/>
            <a:chExt cx="1546217" cy="1905002"/>
          </a:xfrm>
        </p:grpSpPr>
        <p:pic>
          <p:nvPicPr>
            <p:cNvPr id="55306" name="Picture 4" descr="Exercise Book Clip Art , Transparent Cartoon, Free Cliparts &amp;amp; Silhouettes -  Net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90"/>
            <a:stretch>
              <a:fillRect/>
            </a:stretch>
          </p:blipFill>
          <p:spPr bwMode="auto">
            <a:xfrm>
              <a:off x="253914" y="1721879"/>
              <a:ext cx="1546217" cy="190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7" name="TextBox 14"/>
            <p:cNvSpPr txBox="1">
              <a:spLocks noChangeArrowheads="1"/>
            </p:cNvSpPr>
            <p:nvPr/>
          </p:nvSpPr>
          <p:spPr bwMode="auto">
            <a:xfrm>
              <a:off x="371766" y="2677250"/>
              <a:ext cx="1126118" cy="74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Nháp</a:t>
              </a:r>
            </a:p>
          </p:txBody>
        </p:sp>
      </p:grpSp>
    </p:spTree>
  </p:cSld>
  <p:clrMapOvr>
    <a:masterClrMapping/>
  </p:clrMapOvr>
  <p:transition spd="slow" advTm="1190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91020101748403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2"/>
          <p:cNvSpPr>
            <a:spLocks noChangeArrowheads="1" noChangeShapeType="1" noTextEdit="1"/>
          </p:cNvSpPr>
          <p:nvPr/>
        </p:nvSpPr>
        <p:spPr bwMode="auto">
          <a:xfrm>
            <a:off x="1793327" y="217006"/>
            <a:ext cx="6139356" cy="894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86" y="1562522"/>
            <a:ext cx="8226425" cy="4381078"/>
          </a:xfrm>
          <a:prstGeom prst="rect">
            <a:avLst/>
          </a:prstGeom>
          <a:noFill/>
        </p:spPr>
        <p:txBody>
          <a:bodyPr>
            <a:prstTxWarp prst="textDeflate">
              <a:avLst>
                <a:gd name="adj" fmla="val 223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ẾCH CON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094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6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3863" y="1970088"/>
            <a:ext cx="2547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D60093"/>
                </a:solidFill>
                <a:latin typeface="VNI-Centur" pitchFamily="2" charset="0"/>
              </a:rPr>
              <a:t>12 x 3 = ?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3663" y="2741613"/>
            <a:ext cx="423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12 + 12 + 12 = 36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50" y="3373438"/>
            <a:ext cx="2881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12 x 3 = 36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51263" y="2671763"/>
            <a:ext cx="698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12</a:t>
            </a:r>
            <a:r>
              <a:rPr lang="en-US" altLang="en-US" b="1">
                <a:solidFill>
                  <a:srgbClr val="0000FF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5575" y="326390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3</a:t>
            </a:r>
            <a:r>
              <a:rPr lang="en-US" altLang="en-US" b="1">
                <a:solidFill>
                  <a:srgbClr val="0000FF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95663" y="3065463"/>
            <a:ext cx="54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VNI-Centur" pitchFamily="2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x</a:t>
            </a:r>
            <a:r>
              <a:rPr lang="en-US" altLang="en-US" sz="2400" b="1">
                <a:solidFill>
                  <a:srgbClr val="0000FF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18038" y="2689225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*</a:t>
            </a: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VNI-Avo" pitchFamily="2" charset="0"/>
              </a:rPr>
              <a:t>nhân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2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VNI-Avo" pitchFamily="2" charset="0"/>
              </a:rPr>
              <a:t>bằng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6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, </a:t>
            </a:r>
            <a:r>
              <a:rPr lang="en-US" altLang="en-US" sz="2800" b="1">
                <a:solidFill>
                  <a:srgbClr val="0000FF"/>
                </a:solidFill>
                <a:latin typeface="VNI-Avo" pitchFamily="2" charset="0"/>
              </a:rPr>
              <a:t>viết </a:t>
            </a:r>
            <a:r>
              <a:rPr lang="en-US" altLang="en-US" sz="2800" b="1">
                <a:solidFill>
                  <a:srgbClr val="FF3399"/>
                </a:solidFill>
                <a:latin typeface="VNI-Avo" pitchFamily="2" charset="0"/>
              </a:rPr>
              <a:t>6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38663" y="3373438"/>
            <a:ext cx="441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* </a:t>
            </a: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VNI-Avo" pitchFamily="2" charset="0"/>
              </a:rPr>
              <a:t>nhân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1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VNI-Avo" pitchFamily="2" charset="0"/>
              </a:rPr>
              <a:t>bằng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, </a:t>
            </a:r>
            <a:r>
              <a:rPr lang="en-US" altLang="en-US" sz="2800" b="1">
                <a:solidFill>
                  <a:srgbClr val="0000FF"/>
                </a:solidFill>
                <a:latin typeface="VNI-Avo" pitchFamily="2" charset="0"/>
              </a:rPr>
              <a:t>viết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 </a:t>
            </a:r>
            <a:r>
              <a:rPr lang="en-US" altLang="en-US" sz="2800" b="1">
                <a:solidFill>
                  <a:srgbClr val="FF3399"/>
                </a:solidFill>
                <a:latin typeface="VNI-Avo" pitchFamily="2" charset="0"/>
              </a:rPr>
              <a:t>3</a:t>
            </a:r>
            <a:r>
              <a:rPr lang="en-US" altLang="en-US" sz="2800" b="1">
                <a:solidFill>
                  <a:srgbClr val="3333FF"/>
                </a:solidFill>
                <a:latin typeface="VNI-Avo" pitchFamily="2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9675" y="3748088"/>
            <a:ext cx="622300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78275" y="3733800"/>
            <a:ext cx="26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78250" y="3743325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Centur" pitchFamily="2" charset="0"/>
              </a:rPr>
              <a:t>3</a:t>
            </a:r>
          </a:p>
        </p:txBody>
      </p:sp>
      <p:sp>
        <p:nvSpPr>
          <p:cNvPr id="20" name="Curved Up Arrow 19"/>
          <p:cNvSpPr/>
          <p:nvPr/>
        </p:nvSpPr>
        <p:spPr>
          <a:xfrm rot="16200000">
            <a:off x="4176713" y="3105150"/>
            <a:ext cx="573087" cy="309563"/>
          </a:xfrm>
          <a:prstGeom prst="curvedUp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-Up Arrow 20"/>
          <p:cNvSpPr>
            <a:spLocks noChangeArrowheads="1"/>
          </p:cNvSpPr>
          <p:nvPr/>
        </p:nvSpPr>
        <p:spPr bwMode="auto">
          <a:xfrm flipH="1">
            <a:off x="3883025" y="3222625"/>
            <a:ext cx="190500" cy="342900"/>
          </a:xfrm>
          <a:custGeom>
            <a:avLst/>
            <a:gdLst>
              <a:gd name="T0" fmla="*/ 114300 w 152400"/>
              <a:gd name="T1" fmla="*/ 0 h 304800"/>
              <a:gd name="T2" fmla="*/ 76200 w 152400"/>
              <a:gd name="T3" fmla="*/ 38100 h 304800"/>
              <a:gd name="T4" fmla="*/ 0 w 152400"/>
              <a:gd name="T5" fmla="*/ 285750 h 304800"/>
              <a:gd name="T6" fmla="*/ 66675 w 152400"/>
              <a:gd name="T7" fmla="*/ 304800 h 304800"/>
              <a:gd name="T8" fmla="*/ 133350 w 152400"/>
              <a:gd name="T9" fmla="*/ 171450 h 304800"/>
              <a:gd name="T10" fmla="*/ 152400 w 152400"/>
              <a:gd name="T11" fmla="*/ 38100 h 3048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52400"/>
              <a:gd name="T19" fmla="*/ 266700 h 304800"/>
              <a:gd name="T20" fmla="*/ 133350 w 152400"/>
              <a:gd name="T21" fmla="*/ 304800 h 304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400" h="304800">
                <a:moveTo>
                  <a:pt x="0" y="266700"/>
                </a:moveTo>
                <a:lnTo>
                  <a:pt x="95250" y="266700"/>
                </a:lnTo>
                <a:lnTo>
                  <a:pt x="95250" y="38100"/>
                </a:lnTo>
                <a:lnTo>
                  <a:pt x="76200" y="38100"/>
                </a:lnTo>
                <a:lnTo>
                  <a:pt x="114300" y="0"/>
                </a:lnTo>
                <a:lnTo>
                  <a:pt x="152400" y="38100"/>
                </a:lnTo>
                <a:lnTo>
                  <a:pt x="133350" y="38100"/>
                </a:lnTo>
                <a:lnTo>
                  <a:pt x="133350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359" name="Text Box 7"/>
          <p:cNvSpPr txBox="1">
            <a:spLocks noChangeArrowheads="1"/>
          </p:cNvSpPr>
          <p:nvPr/>
        </p:nvSpPr>
        <p:spPr bwMode="auto">
          <a:xfrm>
            <a:off x="3521075" y="161925"/>
            <a:ext cx="1428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57360" name="TextBox 24"/>
          <p:cNvSpPr txBox="1">
            <a:spLocks noChangeArrowheads="1"/>
          </p:cNvSpPr>
          <p:nvPr/>
        </p:nvSpPr>
        <p:spPr bwMode="auto">
          <a:xfrm>
            <a:off x="-92075" y="690563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 (không nhớ)</a:t>
            </a:r>
          </a:p>
        </p:txBody>
      </p:sp>
    </p:spTree>
    <p:custDataLst>
      <p:tags r:id="rId1"/>
    </p:custDataLst>
  </p:cSld>
  <p:clrMapOvr>
    <a:masterClrMapping/>
  </p:clrMapOvr>
  <p:transition spd="slow" advTm="92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3" grpId="1"/>
      <p:bldP spid="14" grpId="0"/>
      <p:bldP spid="15" grpId="0"/>
      <p:bldP spid="16" grpId="0"/>
      <p:bldP spid="18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00050" y="774700"/>
            <a:ext cx="857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kern="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2046288"/>
            <a:ext cx="330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 Đặt tính : 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51188" y="2586038"/>
            <a:ext cx="5541962" cy="647700"/>
            <a:chOff x="3132067" y="4806493"/>
            <a:chExt cx="5540712" cy="650423"/>
          </a:xfrm>
        </p:grpSpPr>
        <p:sp>
          <p:nvSpPr>
            <p:cNvPr id="59407" name="TextBox 6"/>
            <p:cNvSpPr txBox="1">
              <a:spLocks noChangeArrowheads="1"/>
            </p:cNvSpPr>
            <p:nvPr/>
          </p:nvSpPr>
          <p:spPr bwMode="auto">
            <a:xfrm>
              <a:off x="3132067" y="4806493"/>
              <a:ext cx="4294534" cy="52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Viết thừa số thứ nhất trước </a:t>
              </a:r>
            </a:p>
          </p:txBody>
        </p:sp>
        <p:sp>
          <p:nvSpPr>
            <p:cNvPr id="59408" name="TextBox 23"/>
            <p:cNvSpPr txBox="1">
              <a:spLocks noChangeArrowheads="1"/>
            </p:cNvSpPr>
            <p:nvPr/>
          </p:nvSpPr>
          <p:spPr bwMode="auto">
            <a:xfrm>
              <a:off x="7943084" y="4932278"/>
              <a:ext cx="729695" cy="52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163888" y="3205163"/>
            <a:ext cx="4968875" cy="523875"/>
            <a:chOff x="3338910" y="3317676"/>
            <a:chExt cx="4969952" cy="522884"/>
          </a:xfrm>
        </p:grpSpPr>
        <p:sp>
          <p:nvSpPr>
            <p:cNvPr id="59405" name="TextBox 24"/>
            <p:cNvSpPr txBox="1">
              <a:spLocks noChangeArrowheads="1"/>
            </p:cNvSpPr>
            <p:nvPr/>
          </p:nvSpPr>
          <p:spPr bwMode="auto">
            <a:xfrm>
              <a:off x="3338910" y="3317676"/>
              <a:ext cx="2806737" cy="52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Viết dấu nhân</a:t>
              </a:r>
            </a:p>
          </p:txBody>
        </p:sp>
        <p:sp>
          <p:nvSpPr>
            <p:cNvPr id="59406" name="TextBox 25"/>
            <p:cNvSpPr txBox="1">
              <a:spLocks noChangeArrowheads="1"/>
            </p:cNvSpPr>
            <p:nvPr/>
          </p:nvSpPr>
          <p:spPr bwMode="auto">
            <a:xfrm>
              <a:off x="7924812" y="3348432"/>
              <a:ext cx="38405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63888" y="3436938"/>
            <a:ext cx="5699125" cy="895350"/>
            <a:chOff x="3205527" y="3379144"/>
            <a:chExt cx="5700576" cy="897078"/>
          </a:xfrm>
        </p:grpSpPr>
        <p:sp>
          <p:nvSpPr>
            <p:cNvPr id="59403" name="TextBox 28"/>
            <p:cNvSpPr txBox="1">
              <a:spLocks noChangeArrowheads="1"/>
            </p:cNvSpPr>
            <p:nvPr/>
          </p:nvSpPr>
          <p:spPr bwMode="auto">
            <a:xfrm>
              <a:off x="3205527" y="3752421"/>
              <a:ext cx="3353578" cy="52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Viết thừa số thứ hai</a:t>
              </a:r>
            </a:p>
          </p:txBody>
        </p:sp>
        <p:sp>
          <p:nvSpPr>
            <p:cNvPr id="59404" name="TextBox 29"/>
            <p:cNvSpPr txBox="1">
              <a:spLocks noChangeArrowheads="1"/>
            </p:cNvSpPr>
            <p:nvPr/>
          </p:nvSpPr>
          <p:spPr bwMode="auto">
            <a:xfrm>
              <a:off x="8176408" y="3379144"/>
              <a:ext cx="729695" cy="52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6156" name="TextBox 30"/>
          <p:cNvSpPr txBox="1">
            <a:spLocks noChangeArrowheads="1"/>
          </p:cNvSpPr>
          <p:nvPr/>
        </p:nvSpPr>
        <p:spPr bwMode="auto">
          <a:xfrm>
            <a:off x="3163888" y="432752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" y="5387975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 Nhân theo thứ tự từ phải sang trái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880350" y="3959225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3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615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TextEdit="1"/>
          </p:cNvSpPr>
          <p:nvPr/>
        </p:nvSpPr>
        <p:spPr bwMode="auto">
          <a:xfrm>
            <a:off x="1600200" y="19050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alatino Linotype" panose="02040502050505030304" pitchFamily="18" charset="0"/>
              </a:rPr>
              <a:t>LUYỆN TẬP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14600" y="3733800"/>
            <a:ext cx="4668838" cy="923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33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>
                <a:solidFill>
                  <a:srgbClr val="A50021"/>
                </a:solidFill>
              </a:rPr>
              <a:t>VBT Trang</a:t>
            </a:r>
            <a:r>
              <a:rPr lang="en-US" sz="5400" b="1">
                <a:solidFill>
                  <a:srgbClr val="A50021"/>
                </a:solidFill>
              </a:rPr>
              <a:t> 26</a:t>
            </a:r>
            <a:endParaRPr lang="vi-VN" altLang="en-US" sz="5400" b="1">
              <a:solidFill>
                <a:srgbClr val="A5002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 animBg="1"/>
      <p:bldP spid="1434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7"/>
          <p:cNvSpPr txBox="1">
            <a:spLocks noChangeArrowheads="1"/>
          </p:cNvSpPr>
          <p:nvPr/>
        </p:nvSpPr>
        <p:spPr bwMode="auto">
          <a:xfrm>
            <a:off x="679450" y="2368550"/>
            <a:ext cx="170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I-Centur" pitchFamily="2" charset="0"/>
              </a:rPr>
              <a:t>1. </a:t>
            </a:r>
            <a:r>
              <a:rPr lang="en-US" altLang="en-US" b="1">
                <a:solidFill>
                  <a:srgbClr val="0000FF"/>
                </a:solidFill>
                <a:latin typeface="VNI-Avo" pitchFamily="2" charset="0"/>
              </a:rPr>
              <a:t>Tính:</a:t>
            </a:r>
            <a:endParaRPr lang="en-US" altLang="en-US" b="1">
              <a:solidFill>
                <a:srgbClr val="0000FF"/>
              </a:solidFill>
              <a:latin typeface="VNI-Centur" pitchFamily="2" charset="0"/>
            </a:endParaRPr>
          </a:p>
        </p:txBody>
      </p:sp>
      <p:sp>
        <p:nvSpPr>
          <p:cNvPr id="62467" name="TextBox 7"/>
          <p:cNvSpPr txBox="1">
            <a:spLocks noChangeArrowheads="1"/>
          </p:cNvSpPr>
          <p:nvPr/>
        </p:nvSpPr>
        <p:spPr bwMode="auto">
          <a:xfrm>
            <a:off x="1419225" y="3352800"/>
            <a:ext cx="706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14</a:t>
            </a:r>
          </a:p>
        </p:txBody>
      </p:sp>
      <p:sp>
        <p:nvSpPr>
          <p:cNvPr id="62468" name="TextBox 7"/>
          <p:cNvSpPr txBox="1">
            <a:spLocks noChangeArrowheads="1"/>
          </p:cNvSpPr>
          <p:nvPr/>
        </p:nvSpPr>
        <p:spPr bwMode="auto">
          <a:xfrm>
            <a:off x="2879725" y="3352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23</a:t>
            </a:r>
          </a:p>
        </p:txBody>
      </p:sp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4379913" y="3352800"/>
            <a:ext cx="688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43</a:t>
            </a:r>
          </a:p>
        </p:txBody>
      </p:sp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5830888" y="3352800"/>
            <a:ext cx="700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20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7356475" y="3348038"/>
            <a:ext cx="71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11</a:t>
            </a:r>
          </a:p>
        </p:txBody>
      </p:sp>
      <p:sp>
        <p:nvSpPr>
          <p:cNvPr id="4108" name="TextBox 7"/>
          <p:cNvSpPr txBox="1">
            <a:spLocks noChangeArrowheads="1"/>
          </p:cNvSpPr>
          <p:nvPr/>
        </p:nvSpPr>
        <p:spPr bwMode="auto">
          <a:xfrm>
            <a:off x="1647825" y="383063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2</a:t>
            </a:r>
          </a:p>
        </p:txBody>
      </p:sp>
      <p:sp>
        <p:nvSpPr>
          <p:cNvPr id="62473" name="TextBox 7"/>
          <p:cNvSpPr txBox="1">
            <a:spLocks noChangeArrowheads="1"/>
          </p:cNvSpPr>
          <p:nvPr/>
        </p:nvSpPr>
        <p:spPr bwMode="auto">
          <a:xfrm>
            <a:off x="3108325" y="383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3</a:t>
            </a:r>
          </a:p>
        </p:txBody>
      </p:sp>
      <p:sp>
        <p:nvSpPr>
          <p:cNvPr id="62474" name="TextBox 7"/>
          <p:cNvSpPr txBox="1">
            <a:spLocks noChangeArrowheads="1"/>
          </p:cNvSpPr>
          <p:nvPr/>
        </p:nvSpPr>
        <p:spPr bwMode="auto">
          <a:xfrm>
            <a:off x="4598988" y="3836988"/>
            <a:ext cx="38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2</a:t>
            </a:r>
          </a:p>
        </p:txBody>
      </p:sp>
      <p:sp>
        <p:nvSpPr>
          <p:cNvPr id="62475" name="TextBox 7"/>
          <p:cNvSpPr txBox="1">
            <a:spLocks noChangeArrowheads="1"/>
          </p:cNvSpPr>
          <p:nvPr/>
        </p:nvSpPr>
        <p:spPr bwMode="auto">
          <a:xfrm>
            <a:off x="6059488" y="383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4</a:t>
            </a:r>
          </a:p>
        </p:txBody>
      </p:sp>
      <p:sp>
        <p:nvSpPr>
          <p:cNvPr id="62476" name="TextBox 7"/>
          <p:cNvSpPr txBox="1">
            <a:spLocks noChangeArrowheads="1"/>
          </p:cNvSpPr>
          <p:nvPr/>
        </p:nvSpPr>
        <p:spPr bwMode="auto">
          <a:xfrm>
            <a:off x="7585075" y="383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252538" y="4341813"/>
            <a:ext cx="746125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89225" y="4343400"/>
            <a:ext cx="76835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48150" y="4343400"/>
            <a:ext cx="669925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68963" y="4343400"/>
            <a:ext cx="746125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64388" y="4343400"/>
            <a:ext cx="7874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2" name="TextBox 26"/>
          <p:cNvSpPr txBox="1">
            <a:spLocks noChangeArrowheads="1"/>
          </p:cNvSpPr>
          <p:nvPr/>
        </p:nvSpPr>
        <p:spPr bwMode="auto">
          <a:xfrm>
            <a:off x="1066800" y="3543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x </a:t>
            </a:r>
          </a:p>
        </p:txBody>
      </p:sp>
      <p:sp>
        <p:nvSpPr>
          <p:cNvPr id="62483" name="TextBox 27"/>
          <p:cNvSpPr txBox="1">
            <a:spLocks noChangeArrowheads="1"/>
          </p:cNvSpPr>
          <p:nvPr/>
        </p:nvSpPr>
        <p:spPr bwMode="auto">
          <a:xfrm>
            <a:off x="4152900" y="35433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I-Centur" pitchFamily="2" charset="0"/>
              </a:rPr>
              <a:t>x </a:t>
            </a:r>
          </a:p>
        </p:txBody>
      </p:sp>
      <p:sp>
        <p:nvSpPr>
          <p:cNvPr id="62484" name="TextBox 28"/>
          <p:cNvSpPr txBox="1">
            <a:spLocks noChangeArrowheads="1"/>
          </p:cNvSpPr>
          <p:nvPr/>
        </p:nvSpPr>
        <p:spPr bwMode="auto">
          <a:xfrm>
            <a:off x="7010400" y="3543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x </a:t>
            </a:r>
          </a:p>
        </p:txBody>
      </p:sp>
      <p:sp>
        <p:nvSpPr>
          <p:cNvPr id="62485" name="TextBox 29"/>
          <p:cNvSpPr txBox="1">
            <a:spLocks noChangeArrowheads="1"/>
          </p:cNvSpPr>
          <p:nvPr/>
        </p:nvSpPr>
        <p:spPr bwMode="auto">
          <a:xfrm>
            <a:off x="5486400" y="3505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x </a:t>
            </a:r>
          </a:p>
        </p:txBody>
      </p:sp>
      <p:sp>
        <p:nvSpPr>
          <p:cNvPr id="62486" name="TextBox 30"/>
          <p:cNvSpPr txBox="1">
            <a:spLocks noChangeArrowheads="1"/>
          </p:cNvSpPr>
          <p:nvPr/>
        </p:nvSpPr>
        <p:spPr bwMode="auto">
          <a:xfrm>
            <a:off x="2514600" y="3543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x </a:t>
            </a:r>
          </a:p>
        </p:txBody>
      </p:sp>
      <p:sp>
        <p:nvSpPr>
          <p:cNvPr id="4123" name="TextBox 7"/>
          <p:cNvSpPr txBox="1">
            <a:spLocks noChangeArrowheads="1"/>
          </p:cNvSpPr>
          <p:nvPr/>
        </p:nvSpPr>
        <p:spPr bwMode="auto">
          <a:xfrm>
            <a:off x="1384300" y="4267200"/>
            <a:ext cx="38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2</a:t>
            </a:r>
          </a:p>
        </p:txBody>
      </p:sp>
      <p:sp>
        <p:nvSpPr>
          <p:cNvPr id="4124" name="TextBox 7"/>
          <p:cNvSpPr txBox="1">
            <a:spLocks noChangeArrowheads="1"/>
          </p:cNvSpPr>
          <p:nvPr/>
        </p:nvSpPr>
        <p:spPr bwMode="auto">
          <a:xfrm>
            <a:off x="2879725" y="4292600"/>
            <a:ext cx="677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69</a:t>
            </a:r>
          </a:p>
        </p:txBody>
      </p:sp>
      <p:sp>
        <p:nvSpPr>
          <p:cNvPr id="4125" name="TextBox 7"/>
          <p:cNvSpPr txBox="1">
            <a:spLocks noChangeArrowheads="1"/>
          </p:cNvSpPr>
          <p:nvPr/>
        </p:nvSpPr>
        <p:spPr bwMode="auto">
          <a:xfrm>
            <a:off x="4343400" y="4292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86</a:t>
            </a:r>
          </a:p>
        </p:txBody>
      </p:sp>
      <p:sp>
        <p:nvSpPr>
          <p:cNvPr id="4126" name="TextBox 7"/>
          <p:cNvSpPr txBox="1">
            <a:spLocks noChangeArrowheads="1"/>
          </p:cNvSpPr>
          <p:nvPr/>
        </p:nvSpPr>
        <p:spPr bwMode="auto">
          <a:xfrm>
            <a:off x="5830888" y="4287838"/>
            <a:ext cx="661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80</a:t>
            </a:r>
          </a:p>
        </p:txBody>
      </p:sp>
      <p:sp>
        <p:nvSpPr>
          <p:cNvPr id="4127" name="TextBox 7"/>
          <p:cNvSpPr txBox="1">
            <a:spLocks noChangeArrowheads="1"/>
          </p:cNvSpPr>
          <p:nvPr/>
        </p:nvSpPr>
        <p:spPr bwMode="auto">
          <a:xfrm>
            <a:off x="7356475" y="4287838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66</a:t>
            </a:r>
          </a:p>
        </p:txBody>
      </p:sp>
      <p:pic>
        <p:nvPicPr>
          <p:cNvPr id="4128" name="Picture 2" descr="G:\M Phượng\hoa trà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402138"/>
            <a:ext cx="9461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39" descr="HOA SEN 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384675"/>
            <a:ext cx="9620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40" descr="Hoa_quynh_do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410075"/>
            <a:ext cx="9223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41" descr="HUONGD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400550"/>
            <a:ext cx="9588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rved Up Arrow 19"/>
          <p:cNvSpPr>
            <a:spLocks noChangeArrowheads="1"/>
          </p:cNvSpPr>
          <p:nvPr/>
        </p:nvSpPr>
        <p:spPr bwMode="auto">
          <a:xfrm rot="-5400000">
            <a:off x="1808956" y="3737770"/>
            <a:ext cx="612775" cy="303212"/>
          </a:xfrm>
          <a:prstGeom prst="curvedUpArrow">
            <a:avLst>
              <a:gd name="adj1" fmla="val 28424"/>
              <a:gd name="adj2" fmla="val 56848"/>
              <a:gd name="adj3" fmla="val 25000"/>
            </a:avLst>
          </a:prstGeom>
          <a:solidFill>
            <a:srgbClr val="FF3399"/>
          </a:solidFill>
          <a:ln w="25400" algn="ctr">
            <a:solidFill>
              <a:srgbClr val="FF3399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1" name="Bent-Up Arrow 20"/>
          <p:cNvSpPr>
            <a:spLocks noChangeArrowheads="1"/>
          </p:cNvSpPr>
          <p:nvPr/>
        </p:nvSpPr>
        <p:spPr bwMode="auto">
          <a:xfrm flipH="1">
            <a:off x="1577975" y="3813175"/>
            <a:ext cx="190500" cy="342900"/>
          </a:xfrm>
          <a:custGeom>
            <a:avLst/>
            <a:gdLst>
              <a:gd name="T0" fmla="*/ 114300 w 152400"/>
              <a:gd name="T1" fmla="*/ 0 h 304800"/>
              <a:gd name="T2" fmla="*/ 76200 w 152400"/>
              <a:gd name="T3" fmla="*/ 38100 h 304800"/>
              <a:gd name="T4" fmla="*/ 0 w 152400"/>
              <a:gd name="T5" fmla="*/ 285750 h 304800"/>
              <a:gd name="T6" fmla="*/ 66675 w 152400"/>
              <a:gd name="T7" fmla="*/ 304800 h 304800"/>
              <a:gd name="T8" fmla="*/ 133350 w 152400"/>
              <a:gd name="T9" fmla="*/ 171450 h 304800"/>
              <a:gd name="T10" fmla="*/ 152400 w 152400"/>
              <a:gd name="T11" fmla="*/ 38100 h 3048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52400"/>
              <a:gd name="T19" fmla="*/ 266700 h 304800"/>
              <a:gd name="T20" fmla="*/ 133350 w 152400"/>
              <a:gd name="T21" fmla="*/ 304800 h 304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400" h="304800">
                <a:moveTo>
                  <a:pt x="0" y="266700"/>
                </a:moveTo>
                <a:lnTo>
                  <a:pt x="95250" y="266700"/>
                </a:lnTo>
                <a:lnTo>
                  <a:pt x="95250" y="38100"/>
                </a:lnTo>
                <a:lnTo>
                  <a:pt x="76200" y="38100"/>
                </a:lnTo>
                <a:lnTo>
                  <a:pt x="114300" y="0"/>
                </a:lnTo>
                <a:lnTo>
                  <a:pt x="152400" y="38100"/>
                </a:lnTo>
                <a:lnTo>
                  <a:pt x="133350" y="38100"/>
                </a:lnTo>
                <a:lnTo>
                  <a:pt x="133350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627188" y="42672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Time" pitchFamily="2" charset="0"/>
              </a:rPr>
              <a:t>8</a:t>
            </a:r>
          </a:p>
        </p:txBody>
      </p:sp>
      <p:pic>
        <p:nvPicPr>
          <p:cNvPr id="62499" name="Picture 20" descr="70200380f6d5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20" descr="70200380f6d5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59450" y="3232150"/>
            <a:ext cx="6629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21" descr="70200380f6d5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4537" y="3268662"/>
            <a:ext cx="6705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20" descr="70200380f6d5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7"/>
          <p:cNvSpPr txBox="1">
            <a:spLocks noChangeArrowheads="1"/>
          </p:cNvSpPr>
          <p:nvPr/>
        </p:nvSpPr>
        <p:spPr bwMode="auto">
          <a:xfrm>
            <a:off x="3543300" y="230188"/>
            <a:ext cx="1428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62504" name="TextBox 22"/>
          <p:cNvSpPr txBox="1">
            <a:spLocks noChangeArrowheads="1"/>
          </p:cNvSpPr>
          <p:nvPr/>
        </p:nvSpPr>
        <p:spPr bwMode="auto">
          <a:xfrm>
            <a:off x="0" y="9731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 (không nhớ)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094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9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23" grpId="0"/>
      <p:bldP spid="4124" grpId="0"/>
      <p:bldP spid="4125" grpId="0"/>
      <p:bldP spid="4126" grpId="0"/>
      <p:bldP spid="4127" grpId="0"/>
      <p:bldP spid="20" grpId="0" animBg="1"/>
      <p:bldP spid="4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9"/>
          <p:cNvSpPr txBox="1">
            <a:spLocks noChangeArrowheads="1"/>
          </p:cNvSpPr>
          <p:nvPr/>
        </p:nvSpPr>
        <p:spPr bwMode="auto">
          <a:xfrm>
            <a:off x="279400" y="2101850"/>
            <a:ext cx="5521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tính rồi tính :</a:t>
            </a:r>
          </a:p>
        </p:txBody>
      </p:sp>
      <p:pic>
        <p:nvPicPr>
          <p:cNvPr id="6349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52400"/>
            <a:ext cx="542926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152400"/>
            <a:ext cx="457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0" descr="70200380f6d5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9"/>
          <p:cNvSpPr txBox="1">
            <a:spLocks noChangeArrowheads="1"/>
          </p:cNvSpPr>
          <p:nvPr/>
        </p:nvSpPr>
        <p:spPr bwMode="auto">
          <a:xfrm>
            <a:off x="279400" y="3067050"/>
            <a:ext cx="855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VNTime" pitchFamily="2" charset="0"/>
              </a:rPr>
              <a:t> 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3		22 x 4       33 x 3      10 x 6</a:t>
            </a:r>
          </a:p>
        </p:txBody>
      </p:sp>
      <p:pic>
        <p:nvPicPr>
          <p:cNvPr id="63495" name="Picture 20" descr="70200380f6d5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81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22"/>
          <p:cNvSpPr txBox="1">
            <a:spLocks noChangeArrowheads="1"/>
          </p:cNvSpPr>
          <p:nvPr/>
        </p:nvSpPr>
        <p:spPr bwMode="auto">
          <a:xfrm>
            <a:off x="-12700" y="695325"/>
            <a:ext cx="9144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 (không nhớ)</a:t>
            </a:r>
          </a:p>
        </p:txBody>
      </p:sp>
      <p:sp>
        <p:nvSpPr>
          <p:cNvPr id="63497" name="Text Box 7"/>
          <p:cNvSpPr txBox="1">
            <a:spLocks noChangeArrowheads="1"/>
          </p:cNvSpPr>
          <p:nvPr/>
        </p:nvSpPr>
        <p:spPr bwMode="auto">
          <a:xfrm>
            <a:off x="3727450" y="227013"/>
            <a:ext cx="1428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935038" y="3641725"/>
            <a:ext cx="766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181100" y="427196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638175" y="3913188"/>
            <a:ext cx="45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282950" y="3675063"/>
            <a:ext cx="766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513138" y="42672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3003550" y="3960813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971550" y="4902200"/>
            <a:ext cx="766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3354388" y="4864100"/>
            <a:ext cx="766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5202238" y="3667125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5399088" y="4306888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4954588" y="3960813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7146925" y="3644900"/>
            <a:ext cx="766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TextBox 26"/>
          <p:cNvSpPr txBox="1">
            <a:spLocks noChangeArrowheads="1"/>
          </p:cNvSpPr>
          <p:nvPr/>
        </p:nvSpPr>
        <p:spPr bwMode="auto">
          <a:xfrm>
            <a:off x="6911975" y="3981450"/>
            <a:ext cx="45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3333FF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5194300" y="4835525"/>
            <a:ext cx="765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038975" y="4787900"/>
            <a:ext cx="746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7194550" y="4805363"/>
            <a:ext cx="76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252788" y="4835525"/>
            <a:ext cx="746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65188" y="4889500"/>
            <a:ext cx="746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140325" y="4845050"/>
            <a:ext cx="746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7"/>
          <p:cNvSpPr txBox="1">
            <a:spLocks noChangeArrowheads="1"/>
          </p:cNvSpPr>
          <p:nvPr/>
        </p:nvSpPr>
        <p:spPr bwMode="auto">
          <a:xfrm>
            <a:off x="7380288" y="415925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9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34" grpId="0"/>
      <p:bldP spid="35" grpId="0"/>
      <p:bldP spid="39" grpId="0"/>
      <p:bldP spid="40" grpId="0"/>
      <p:bldP spid="41" grpId="0"/>
      <p:bldP spid="43" grpId="0"/>
      <p:bldP spid="45" grpId="0"/>
      <p:bldP spid="46" grpId="0"/>
      <p:bldP spid="48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9"/>
          <p:cNvSpPr txBox="1">
            <a:spLocks noChangeArrowheads="1"/>
          </p:cNvSpPr>
          <p:nvPr/>
        </p:nvSpPr>
        <p:spPr bwMode="auto">
          <a:xfrm>
            <a:off x="161925" y="1690688"/>
            <a:ext cx="8531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3.Mỗi tá khăn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12 chiếc. Hỏi 4 tá khăn như thế có bao nhiêu chiếc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khăn mặt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4515" name="Picture 3" descr="Flwr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8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Flwr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10363"/>
            <a:ext cx="89916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Flwr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Flwr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8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3935413" y="4098925"/>
            <a:ext cx="1423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Box 9"/>
          <p:cNvSpPr txBox="1">
            <a:spLocks noChangeArrowheads="1"/>
          </p:cNvSpPr>
          <p:nvPr/>
        </p:nvSpPr>
        <p:spPr bwMode="auto">
          <a:xfrm>
            <a:off x="1216025" y="2627313"/>
            <a:ext cx="1600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Toùm taét</a:t>
            </a:r>
          </a:p>
        </p:txBody>
      </p:sp>
      <p:sp>
        <p:nvSpPr>
          <p:cNvPr id="6157" name="TextBox 9"/>
          <p:cNvSpPr txBox="1">
            <a:spLocks noChangeArrowheads="1"/>
          </p:cNvSpPr>
          <p:nvPr/>
        </p:nvSpPr>
        <p:spPr bwMode="auto">
          <a:xfrm>
            <a:off x="366713" y="3074988"/>
            <a:ext cx="5686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tá khăn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mặt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12 chiếc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khăn mặt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Box 9"/>
          <p:cNvSpPr txBox="1">
            <a:spLocks noChangeArrowheads="1"/>
          </p:cNvSpPr>
          <p:nvPr/>
        </p:nvSpPr>
        <p:spPr bwMode="auto">
          <a:xfrm>
            <a:off x="346075" y="3556000"/>
            <a:ext cx="597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tá khăn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mặt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.... chiếc khăn mặt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9" name="TextBox 9"/>
          <p:cNvSpPr txBox="1">
            <a:spLocks noChangeArrowheads="1"/>
          </p:cNvSpPr>
          <p:nvPr/>
        </p:nvSpPr>
        <p:spPr bwMode="auto">
          <a:xfrm>
            <a:off x="828675" y="4560888"/>
            <a:ext cx="791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chiếc khăn mặt 4 tá khăn như thế có là:</a:t>
            </a:r>
          </a:p>
        </p:txBody>
      </p:sp>
      <p:sp>
        <p:nvSpPr>
          <p:cNvPr id="6160" name="TextBox 9"/>
          <p:cNvSpPr txBox="1">
            <a:spLocks noChangeArrowheads="1"/>
          </p:cNvSpPr>
          <p:nvPr/>
        </p:nvSpPr>
        <p:spPr bwMode="auto">
          <a:xfrm>
            <a:off x="1408113" y="5102225"/>
            <a:ext cx="5837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12 x 4 = 48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chiếc khăn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61" name="TextBox 9"/>
          <p:cNvSpPr txBox="1">
            <a:spLocks noChangeArrowheads="1"/>
          </p:cNvSpPr>
          <p:nvPr/>
        </p:nvSpPr>
        <p:spPr bwMode="auto">
          <a:xfrm>
            <a:off x="1384300" y="5702300"/>
            <a:ext cx="661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Ñaùp soá: 48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khăn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64526" name="Text Box 7"/>
          <p:cNvSpPr txBox="1">
            <a:spLocks noChangeArrowheads="1"/>
          </p:cNvSpPr>
          <p:nvPr/>
        </p:nvSpPr>
        <p:spPr bwMode="auto">
          <a:xfrm>
            <a:off x="3713163" y="207963"/>
            <a:ext cx="1428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64527" name="TextBox 22"/>
          <p:cNvSpPr txBox="1">
            <a:spLocks noChangeArrowheads="1"/>
          </p:cNvSpPr>
          <p:nvPr/>
        </p:nvSpPr>
        <p:spPr bwMode="auto">
          <a:xfrm>
            <a:off x="0" y="61436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 (không nhớ)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8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891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8.5|8.3|2.9|5.2|2.2|4.9|2.3|1.9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2|1.7|1.1|2.5|1.4|1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3.3|1.9|14.5|1.1|1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|1.5|1.4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2|0.8|1.5|1|1.7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418</Words>
  <Application>Microsoft Office PowerPoint</Application>
  <PresentationFormat>On-screen Show (4:3)</PresentationFormat>
  <Paragraphs>103</Paragraphs>
  <Slides>11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Calibri</vt:lpstr>
      <vt:lpstr>Calibri Light</vt:lpstr>
      <vt:lpstr>Impact</vt:lpstr>
      <vt:lpstr>Palatino Linotype</vt:lpstr>
      <vt:lpstr>Tahoma</vt:lpstr>
      <vt:lpstr>Times New Roman</vt:lpstr>
      <vt:lpstr>Trebuchet MS</vt:lpstr>
      <vt:lpstr>VNI-Avo</vt:lpstr>
      <vt:lpstr>VNI-Centur</vt:lpstr>
      <vt:lpstr>VNI-Times</vt:lpstr>
      <vt:lpstr>VNTime</vt:lpstr>
      <vt:lpstr>Office Theme</vt:lpstr>
      <vt:lpstr>1_Office Theme</vt:lpstr>
      <vt:lpstr>Custom Design</vt:lpstr>
      <vt:lpstr>4_Office Theme</vt:lpstr>
      <vt:lpstr>Default Design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257</cp:revision>
  <dcterms:created xsi:type="dcterms:W3CDTF">2011-06-24T07:51:03Z</dcterms:created>
  <dcterms:modified xsi:type="dcterms:W3CDTF">2021-09-25T08:44:31Z</dcterms:modified>
</cp:coreProperties>
</file>